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CDB3F-9C51-4DEE-A31B-37620DCA64E6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33B4F-39E6-4A24-8F6E-468E8EE552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7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3B4F-39E6-4A24-8F6E-468E8EE552E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2745-057A-481E-9A07-8CD4F785D5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665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Рамка 18"/>
          <p:cNvSpPr/>
          <p:nvPr/>
        </p:nvSpPr>
        <p:spPr>
          <a:xfrm>
            <a:off x="0" y="0"/>
            <a:ext cx="9144000" cy="6840000"/>
          </a:xfrm>
          <a:prstGeom prst="frame">
            <a:avLst>
              <a:gd name="adj1" fmla="val 187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ина\Рабочий стол\Новая папка\CIMG27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071546"/>
            <a:ext cx="3286148" cy="4714908"/>
          </a:xfrm>
          <a:prstGeom prst="rect">
            <a:avLst/>
          </a:prstGeom>
          <a:noFill/>
        </p:spPr>
      </p:pic>
      <p:pic>
        <p:nvPicPr>
          <p:cNvPr id="6" name="Содержимое 5" descr="C:\Documents and Settings\user\Мои документы\Мои результаты сканирования\2011-01 (янв)\сканирование0008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000108"/>
            <a:ext cx="3312000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5143504" y="785794"/>
            <a:ext cx="3600000" cy="5184000"/>
          </a:xfrm>
          <a:prstGeom prst="frame">
            <a:avLst>
              <a:gd name="adj1" fmla="val 7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1187624" y="6425952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 dirty="0" smtClean="0"/>
              <a:t>Как правильно пользоваться электроприборами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572000" y="3071810"/>
            <a:ext cx="432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357158" y="785794"/>
            <a:ext cx="3600000" cy="5184000"/>
          </a:xfrm>
          <a:prstGeom prst="frame">
            <a:avLst>
              <a:gd name="adj1" fmla="val 7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4071934" y="307181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/>
          <p:cNvSpPr/>
          <p:nvPr/>
        </p:nvSpPr>
        <p:spPr>
          <a:xfrm>
            <a:off x="5286380" y="785794"/>
            <a:ext cx="3636000" cy="5292000"/>
          </a:xfrm>
          <a:prstGeom prst="frame">
            <a:avLst>
              <a:gd name="adj1" fmla="val 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Содержимое 10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000108"/>
            <a:ext cx="324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6"/>
          <p:cNvSpPr txBox="1">
            <a:spLocks/>
          </p:cNvSpPr>
          <p:nvPr/>
        </p:nvSpPr>
        <p:spPr>
          <a:xfrm>
            <a:off x="395536" y="6425952"/>
            <a:ext cx="756084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Если загорелась одежда на товарище, что </a:t>
            </a:r>
            <a:r>
              <a:rPr lang="ru-RU" smtClean="0"/>
              <a:t>нужно сделать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4143372" y="2643182"/>
            <a:ext cx="396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4714876" y="2643182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980728"/>
            <a:ext cx="33123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Рамка 14"/>
          <p:cNvSpPr/>
          <p:nvPr/>
        </p:nvSpPr>
        <p:spPr>
          <a:xfrm>
            <a:off x="251520" y="764704"/>
            <a:ext cx="3636000" cy="5292000"/>
          </a:xfrm>
          <a:prstGeom prst="frame">
            <a:avLst>
              <a:gd name="adj1" fmla="val 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МОЛОДЦЫ!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556792"/>
            <a:ext cx="47525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1907704" y="1340768"/>
            <a:ext cx="5040560" cy="5256584"/>
          </a:xfrm>
          <a:prstGeom prst="frame">
            <a:avLst>
              <a:gd name="adj1" fmla="val 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Documents and Settings\user\Мои документы\Мои результаты сканирования\2011-01 (янв)\сканирование0004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3505506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>
            <a:normAutofit fontScale="92500" lnSpcReduction="20000"/>
          </a:bodyPr>
          <a:lstStyle/>
          <a:p>
            <a:pPr lvl="1" algn="ctr">
              <a:buNone/>
            </a:pPr>
            <a:endParaRPr lang="ru-RU" dirty="0" smtClean="0"/>
          </a:p>
          <a:p>
            <a:pPr lvl="1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01</a:t>
            </a:r>
          </a:p>
          <a:p>
            <a:pPr lvl="1" algn="ctr">
              <a:buNone/>
            </a:pPr>
            <a:endParaRPr lang="ru-RU" sz="2920" b="1" dirty="0">
              <a:solidFill>
                <a:srgbClr val="FF0000"/>
              </a:solidFill>
            </a:endParaRPr>
          </a:p>
          <a:p>
            <a:pPr lvl="1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02</a:t>
            </a:r>
          </a:p>
          <a:p>
            <a:pPr lvl="1"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lvl="1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03</a:t>
            </a:r>
          </a:p>
          <a:p>
            <a:pPr lvl="1"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lvl="1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04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716016" y="5157192"/>
            <a:ext cx="165618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716016" y="3789040"/>
            <a:ext cx="172819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716016" y="2492896"/>
            <a:ext cx="16984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716016" y="1340768"/>
            <a:ext cx="16264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мка 10"/>
          <p:cNvSpPr/>
          <p:nvPr/>
        </p:nvSpPr>
        <p:spPr>
          <a:xfrm>
            <a:off x="395536" y="332656"/>
            <a:ext cx="3744416" cy="56886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539552" y="6165304"/>
            <a:ext cx="640871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какому телефону звонить, если случился пожар?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69 4.81481E-6 L 0.14531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C:\Documents and Settings\user\Мои документы\Мои результаты сканирования\2011-02 (фев)\сканирование0012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928670"/>
            <a:ext cx="2808312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692697"/>
            <a:ext cx="34563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251520" y="476672"/>
            <a:ext cx="3600400" cy="53285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5148064" y="404664"/>
            <a:ext cx="3816424" cy="540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899592" y="6021288"/>
            <a:ext cx="633670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Ваши действия при возгорании квартиры?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3929058" y="2857496"/>
            <a:ext cx="571504" cy="43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4572000" y="2857496"/>
            <a:ext cx="500066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user\Мои документы\Мои результаты сканирования\2011-01 (янв)\сканирование0010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20688"/>
            <a:ext cx="33123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user\Мои документы\Мои результаты сканирования\2011-02 (фев)\сканирование0008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764704"/>
            <a:ext cx="36004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179512" y="476672"/>
            <a:ext cx="3528392" cy="5616624"/>
          </a:xfrm>
          <a:prstGeom prst="frame">
            <a:avLst>
              <a:gd name="adj1" fmla="val 7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5004048" y="476672"/>
            <a:ext cx="3888432" cy="5616624"/>
          </a:xfrm>
          <a:prstGeom prst="frame">
            <a:avLst>
              <a:gd name="adj1" fmla="val 8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971600" y="6165304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В квартире </a:t>
            </a:r>
            <a:r>
              <a:rPr lang="ru-RU" sz="2000" dirty="0" err="1" smtClean="0"/>
              <a:t>пожа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что делать?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3857620" y="2714620"/>
            <a:ext cx="396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4500562" y="2714620"/>
            <a:ext cx="396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C:\Documents and Settings\user\Мои документы\Мои результаты сканирования\2011-02 (фев)\сканирование0009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8"/>
            <a:ext cx="3168000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179512" y="764704"/>
            <a:ext cx="3744000" cy="5328592"/>
          </a:xfrm>
          <a:prstGeom prst="frame">
            <a:avLst>
              <a:gd name="adj1" fmla="val 7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755576" y="6165304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Как двигаться в задымленном помещении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4071934" y="271462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4643438" y="271462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071546"/>
            <a:ext cx="317658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Рамка 12"/>
          <p:cNvSpPr/>
          <p:nvPr/>
        </p:nvSpPr>
        <p:spPr>
          <a:xfrm>
            <a:off x="5143504" y="785794"/>
            <a:ext cx="3744000" cy="5328592"/>
          </a:xfrm>
          <a:prstGeom prst="frame">
            <a:avLst>
              <a:gd name="adj1" fmla="val 7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052736"/>
            <a:ext cx="317658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91496"/>
            <a:ext cx="309487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6"/>
          <p:cNvPicPr>
            <a:picLocks noGrp="1"/>
          </p:cNvPicPr>
          <p:nvPr>
            <p:ph sz="half" idx="2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142984"/>
            <a:ext cx="29289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войная стрелка влево/вправо 7"/>
          <p:cNvSpPr/>
          <p:nvPr/>
        </p:nvSpPr>
        <p:spPr>
          <a:xfrm>
            <a:off x="3275856" y="2441408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323528" y="857232"/>
            <a:ext cx="3420000" cy="4896000"/>
          </a:xfrm>
          <a:prstGeom prst="frame">
            <a:avLst>
              <a:gd name="adj1" fmla="val 7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5214942" y="857232"/>
            <a:ext cx="3456000" cy="4896000"/>
          </a:xfrm>
          <a:prstGeom prst="frame">
            <a:avLst>
              <a:gd name="adj1" fmla="val 7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827584" y="6165304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Чем можно играть детям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4071934" y="2857496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643438" y="2857496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28941 -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Documents and Settings\user\Мои документы\Мои результаты сканирования\2011-01 (янв)\сканирование0005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80728"/>
            <a:ext cx="33123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Documents and Settings\user\Мои документы\Мои результаты сканирования\2011-02 (фев)\сканирование0001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476380" y="1810108"/>
            <a:ext cx="486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395536" y="908720"/>
            <a:ext cx="3528000" cy="5076000"/>
          </a:xfrm>
          <a:prstGeom prst="frame">
            <a:avLst>
              <a:gd name="adj1" fmla="val 5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214942" y="928670"/>
            <a:ext cx="3528000" cy="5076000"/>
          </a:xfrm>
          <a:prstGeom prst="frame">
            <a:avLst>
              <a:gd name="adj1" fmla="val 6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1043608" y="6165304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Где можно сушить белье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4143372" y="264318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4714876" y="2643182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user\Мои документы\Мои результаты сканирования\2011-02 (фев)\сканирование0003.jpg"/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928670"/>
            <a:ext cx="3204000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user\Мои документы\Мои результаты сканирования\2011-02 (фев)\сканирование0004.jpg"/>
          <p:cNvPicPr>
            <a:picLocks noGrp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928670"/>
            <a:ext cx="3204000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357158" y="714356"/>
            <a:ext cx="3672000" cy="5436000"/>
          </a:xfrm>
          <a:prstGeom prst="frame">
            <a:avLst>
              <a:gd name="adj1" fmla="val 7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143504" y="714356"/>
            <a:ext cx="3672000" cy="5436000"/>
          </a:xfrm>
          <a:prstGeom prst="frame">
            <a:avLst>
              <a:gd name="adj1" fmla="val 7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1187624" y="6425952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Как правильно тушить электроприборы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4143372" y="3214686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4643438" y="3214686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user\Мои документы\Мои результаты сканирования\2011-01 (янв)\сканирование0006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71546"/>
            <a:ext cx="3204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Documents and Settings\Полина\Рабочий стол\Новая папка\CIMG27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928670"/>
            <a:ext cx="3500462" cy="4929222"/>
          </a:xfrm>
          <a:prstGeom prst="rect">
            <a:avLst/>
          </a:prstGeom>
          <a:noFill/>
        </p:spPr>
      </p:pic>
      <p:sp>
        <p:nvSpPr>
          <p:cNvPr id="10" name="Рамка 9"/>
          <p:cNvSpPr/>
          <p:nvPr/>
        </p:nvSpPr>
        <p:spPr>
          <a:xfrm>
            <a:off x="357158" y="928670"/>
            <a:ext cx="3564000" cy="5004000"/>
          </a:xfrm>
          <a:prstGeom prst="frame">
            <a:avLst>
              <a:gd name="adj1" fmla="val 6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1043608" y="6425952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Где и с кем нужно устраивать фейерверки?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4071934" y="3143248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5286380" y="928670"/>
            <a:ext cx="3564000" cy="5004000"/>
          </a:xfrm>
          <a:prstGeom prst="frame">
            <a:avLst>
              <a:gd name="adj1" fmla="val 6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4714876" y="3143248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388</TotalTime>
  <Words>73</Words>
  <Application>Microsoft Office PowerPoint</Application>
  <PresentationFormat>Экран (4:3)</PresentationFormat>
  <Paragraphs>20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Наташа</cp:lastModifiedBy>
  <cp:revision>48</cp:revision>
  <dcterms:created xsi:type="dcterms:W3CDTF">2011-02-11T18:45:30Z</dcterms:created>
  <dcterms:modified xsi:type="dcterms:W3CDTF">2014-06-07T10:59:34Z</dcterms:modified>
</cp:coreProperties>
</file>