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9" r:id="rId2"/>
    <p:sldId id="321" r:id="rId3"/>
    <p:sldId id="322" r:id="rId4"/>
    <p:sldId id="323" r:id="rId5"/>
    <p:sldId id="325" r:id="rId6"/>
    <p:sldId id="326" r:id="rId7"/>
    <p:sldId id="324" r:id="rId8"/>
    <p:sldId id="328" r:id="rId9"/>
    <p:sldId id="313" r:id="rId10"/>
    <p:sldId id="333" r:id="rId11"/>
    <p:sldId id="332" r:id="rId12"/>
    <p:sldId id="334" r:id="rId13"/>
    <p:sldId id="335" r:id="rId14"/>
    <p:sldId id="336" r:id="rId15"/>
    <p:sldId id="329" r:id="rId16"/>
    <p:sldId id="330" r:id="rId17"/>
    <p:sldId id="33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40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DC9546-67CD-45BB-BB05-BFD52B5E21C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ADA307-F1F2-42B0-8B9F-72CF93E2BA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с ограниченными возможностями здоровья и инвалидов в МДОБУ ЦРР-д/с № 24 «Улыбка»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916832"/>
            <a:ext cx="56166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5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СУС ВИВОБУК\Documents\ДРОГОВОЗ\ДОСТУПНАЯ СРЕДА\Сенсорная презентация\07-10-2020_16-55-30\IMG_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36504" cy="33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АСУС ВИВОБУК\Documents\ДРОГОВОЗ\ДОСТУПНАЯ СРЕДА\Сенсорная презентация\07-10-2020_16-55-30\IMG_4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888432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АСУС ВИВОБУК\Documents\ДРОГОВОЗ\ДОСТУПНАЯ СРЕДА\Сенсорная презентация\07-10-2020_16-55-30\IMG_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7755"/>
            <a:ext cx="6214392" cy="31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СУС ВИВОБУК\Documents\ДРОГОВОЗ\ДОСТУПНАЯ СРЕДА\Сенсорная презентация\07-10-2020_16-55-30\IMG_6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43505" r="11417"/>
          <a:stretch/>
        </p:blipFill>
        <p:spPr bwMode="auto">
          <a:xfrm>
            <a:off x="179512" y="34482"/>
            <a:ext cx="48245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АСУС ВИВОБУК\Documents\ДРОГОВОЗ\ДОСТУПНАЯ СРЕДА\Сенсорная презентация\07-10-2020_16-55-30\IMG_6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2" y="3140967"/>
            <a:ext cx="3933750" cy="35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АСУС ВИВОБУК\Documents\ДРОГОВОЗ\ДОСТУПНАЯ СРЕДА\Сенсорная презентация\07-10-2020_16-55-30\IMG_6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2834"/>
            <a:ext cx="4812920" cy="34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АСУС ВИВОБУК\Documents\ДРОГОВОЗ\ДОСТУПНАЯ СРЕДА\Сенсорная презентация\07-10-2020_16-55-30\IMG_6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32" y="34482"/>
            <a:ext cx="3828040" cy="33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СУС ВИВОБУК\Documents\ДРОГОВОЗ\ДОСТУПНАЯ СРЕДА\Сенсорная презентация\07-10-2020_16-57-55\IMG_6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СУС ВИВОБУК\Documents\ДРОГОВОЗ\ДОСТУПНАЯ СРЕДА\Сенсорная презентация\07-10-2020_16-56-26\IMG_6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СУС ВИВОБУК\Documents\ДРОГОВОЗ\ДОСТУПНАЯ СРЕДА\Сенсорная презентация\07-10-2020_16-56-26\IMG_6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0801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в 2020 г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52928" cy="381642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воспитателя коррекционной группы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учителя-дефектолога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ставка-учителя-логопеда, </a:t>
            </a:r>
            <a:endParaRPr lang="ru-RU" sz="2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о,5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ставки-педагога-психолога.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0801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сопровождение детей с ОВЗ и инвалидов в МДОБУ ЦРР-д/с № 24 «Улыбка»</a:t>
            </a:r>
            <a:endParaRPr lang="ru-RU" sz="28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Работа с детьми с ОВЗ в детском саду по ФГОС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518457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0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36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detsad83.ucoz.ru/83/drug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96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2821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«Центр развития ребенка--д/с № 24 «Улыбка»</a:t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 городского округа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003232" cy="4608512"/>
          </a:xfrm>
          <a:noFill/>
          <a:ln w="57150">
            <a:solidFill>
              <a:srgbClr val="FFC000"/>
            </a:solidFill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Предмет деятельности:</a:t>
            </a:r>
            <a:r>
              <a:rPr lang="ru-RU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1.Осуществление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образовательной деятельности по  реализации образовательных программ дошкольного образования.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2.Формирование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общей культуры, развитие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физических, интеллектуальных, нравственных, эстетических качеств,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сохранение и укрепление здоровья для всех категорий воспитанников, в том числе и для детей с ОВЗ и инвалидностью.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1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72819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«Центр развития ребенка--д/с № 24 «Улыбка»</a:t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 городского округа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2060848"/>
            <a:ext cx="7848872" cy="30963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8000"/>
                </a:solidFill>
              </a:rPr>
              <a:t>Общее количество детей -</a:t>
            </a:r>
            <a:r>
              <a:rPr lang="ru-RU" sz="2400" b="1" dirty="0" smtClean="0">
                <a:solidFill>
                  <a:srgbClr val="FF0000"/>
                </a:solidFill>
              </a:rPr>
              <a:t>241 ребенок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10 </a:t>
            </a:r>
            <a:r>
              <a:rPr lang="ru-RU" sz="2400" b="1" dirty="0">
                <a:solidFill>
                  <a:srgbClr val="FF0000"/>
                </a:solidFill>
              </a:rPr>
              <a:t>групп </a:t>
            </a:r>
            <a:r>
              <a:rPr lang="ru-RU" sz="2400" b="1" dirty="0" smtClean="0">
                <a:solidFill>
                  <a:srgbClr val="008000"/>
                </a:solidFill>
              </a:rPr>
              <a:t>-общеразвивающей направленности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008000"/>
                </a:solidFill>
              </a:rPr>
              <a:t>разновозрастные группы 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Особый ребенок» </a:t>
            </a:r>
            <a:r>
              <a:rPr lang="ru-RU" sz="2400" b="1" dirty="0" smtClean="0">
                <a:solidFill>
                  <a:srgbClr val="008000"/>
                </a:solidFill>
              </a:rPr>
              <a:t>для  детей с ООП. 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58974" y="5301208"/>
            <a:ext cx="6252816" cy="14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13541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</a:t>
            </a: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группы </a:t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«Особый ребенок»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511256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lvl="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ФЗ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 образовании в Российской Федерации" от 29 декабря 2012 г. N 273-ФЗ",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Приказ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Министерства образования и науки Российской Федерации от 17.10.2013 № 1155 «Об утверждении Федерального государственного стандарта дошкольного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образования»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lvl="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Приказ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России от 9 ноября 2015 г. № 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".</a:t>
            </a:r>
          </a:p>
          <a:p>
            <a:pPr lvl="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Письмо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Министерства образования и науки РФ от 11 марта 2016 г. N ВК-452/07 "О введении ФГОС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ОВЗ«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 lvl="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Приказ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 РФ от 30.08.2013 г № 1014</a:t>
            </a:r>
            <a:r>
              <a:rPr lang="ru-RU" sz="16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"Об утверждении порядка организации осуществления образовательной деятельности по основным общеобразовательным программам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ДО).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лощадка\Дисскуси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62831"/>
            <a:ext cx="7772400" cy="147002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Национальный проект «Образование»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48880"/>
            <a:ext cx="820891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:\Площадка\Дисскусия\7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8879"/>
          <a:stretch/>
        </p:blipFill>
        <p:spPr bwMode="auto">
          <a:xfrm>
            <a:off x="251520" y="116632"/>
            <a:ext cx="84969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129614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«Особый ребёнок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 2016-2017 год</a:t>
            </a:r>
            <a:r>
              <a:rPr lang="ru-RU" sz="24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(краткие сведения)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08912" cy="4917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штаты на кратковременную группу для детей с ОВЗ с 5ти часовым пребыванием (учитель- дефектолог,          воспитатель с опытом работы с детьми с ОВЗ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–отдельная групповая комната, рядом- спортивный зал, кабинет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 дефектолога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8 детей + 2 ребёнка посещают общеобразовательные подготовительные группы                         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 к присутствию родителей или лиц их замещающих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640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b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400" b="1" dirty="0">
              <a:ln>
                <a:solidFill>
                  <a:srgbClr val="00B05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52928" cy="491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1600" y="1474331"/>
            <a:ext cx="7344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81839"/>
              </p:ext>
            </p:extLst>
          </p:nvPr>
        </p:nvGraphicFramePr>
        <p:xfrm>
          <a:off x="179512" y="1474330"/>
          <a:ext cx="8496943" cy="3610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418"/>
                <a:gridCol w="5840928"/>
                <a:gridCol w="1984597"/>
              </a:tblGrid>
              <a:tr h="896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доступной среде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по договорам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архитектурной доступности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(пандус, поручни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расширение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проемов,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дверей из ПВХ-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профиля,устройство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санузла)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350 889,00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сенсорной комнаты, приобретение реабилитационного оборудования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849 391,00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1 200 280,00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9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СУС ВИВОБУК\Documents\ДРОГОВОЗ\ДОСТУПНАЯ СРЕДА\Сенсорная презентация\07-10-2020_16-55-30\IMG_48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/>
          <a:stretch/>
        </p:blipFill>
        <p:spPr bwMode="auto">
          <a:xfrm>
            <a:off x="251520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717</TotalTime>
  <Words>365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Сопровождение детей с ограниченными возможностями здоровья и инвалидов в МДОБУ ЦРР-д/с № 24 «Улыбка»</vt:lpstr>
      <vt:lpstr>Муниципальное дошкольное образовательное бюджетное учреждение «Центр развития ребенка--д/с № 24 «Улыбка» Арсеньевского городского округа</vt:lpstr>
      <vt:lpstr>Муниципальное дошкольное образовательное бюджетное учреждение «Центр развития ребенка--д/с № 24 «Улыбка» Арсеньевского городского округа</vt:lpstr>
      <vt:lpstr>НПА  сопровождения группы  «Особый ребенок»</vt:lpstr>
      <vt:lpstr>Презентация PowerPoint</vt:lpstr>
      <vt:lpstr>Национальный проект «Образование» </vt:lpstr>
      <vt:lpstr>Группа «Особый ребёнок» 2016-2017 год (краткие сведения)</vt:lpstr>
      <vt:lpstr>ДОСТУПНАЯ СРЕДА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КАДРОВОЕ ОБЕСПЕЧЕНИЕ в 2020 г</vt:lpstr>
      <vt:lpstr>Комплексное сопровождение детей с ОВЗ и инвалидов в МДОБУ ЦРР-д/с № 24 «Улыбка»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user</dc:creator>
  <cp:lastModifiedBy>Учетная запись Майкрософт</cp:lastModifiedBy>
  <cp:revision>62</cp:revision>
  <cp:lastPrinted>2019-08-26T08:20:54Z</cp:lastPrinted>
  <dcterms:created xsi:type="dcterms:W3CDTF">2019-08-19T04:05:17Z</dcterms:created>
  <dcterms:modified xsi:type="dcterms:W3CDTF">2022-06-15T01:33:58Z</dcterms:modified>
</cp:coreProperties>
</file>