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9" r:id="rId4"/>
    <p:sldId id="270" r:id="rId5"/>
    <p:sldId id="271" r:id="rId6"/>
    <p:sldId id="272" r:id="rId7"/>
    <p:sldId id="273" r:id="rId8"/>
    <p:sldId id="274" r:id="rId9"/>
    <p:sldId id="275" r:id="rId10"/>
    <p:sldId id="276" r:id="rId11"/>
    <p:sldId id="277" r:id="rId12"/>
    <p:sldId id="278" r:id="rId13"/>
    <p:sldId id="279" r:id="rId14"/>
    <p:sldId id="280" r:id="rId15"/>
    <p:sldId id="281" r:id="rId16"/>
    <p:sldId id="282" r:id="rId17"/>
    <p:sldId id="283" r:id="rId18"/>
    <p:sldId id="286" r:id="rId19"/>
    <p:sldId id="284" r:id="rId20"/>
    <p:sldId id="285" r:id="rId21"/>
    <p:sldId id="263" r:id="rId22"/>
    <p:sldId id="287" r:id="rId23"/>
    <p:sldId id="288" r:id="rId24"/>
    <p:sldId id="289" r:id="rId25"/>
    <p:sldId id="290" r:id="rId26"/>
    <p:sldId id="291" r:id="rId27"/>
    <p:sldId id="295" r:id="rId28"/>
    <p:sldId id="296" r:id="rId29"/>
    <p:sldId id="297" r:id="rId30"/>
    <p:sldId id="292" r:id="rId31"/>
    <p:sldId id="294" r:id="rId32"/>
    <p:sldId id="293" r:id="rId3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F2554DE1-6BB8-4E94-B151-F38D5A9E33C3}">
          <p14:sldIdLst>
            <p14:sldId id="256"/>
            <p14:sldId id="259"/>
            <p14:sldId id="269"/>
            <p14:sldId id="270"/>
            <p14:sldId id="271"/>
            <p14:sldId id="272"/>
            <p14:sldId id="273"/>
            <p14:sldId id="274"/>
            <p14:sldId id="275"/>
            <p14:sldId id="276"/>
            <p14:sldId id="277"/>
            <p14:sldId id="278"/>
            <p14:sldId id="279"/>
            <p14:sldId id="280"/>
            <p14:sldId id="281"/>
            <p14:sldId id="282"/>
            <p14:sldId id="283"/>
            <p14:sldId id="286"/>
            <p14:sldId id="284"/>
            <p14:sldId id="285"/>
            <p14:sldId id="263"/>
            <p14:sldId id="287"/>
            <p14:sldId id="288"/>
            <p14:sldId id="289"/>
            <p14:sldId id="290"/>
            <p14:sldId id="291"/>
            <p14:sldId id="295"/>
            <p14:sldId id="296"/>
            <p14:sldId id="297"/>
            <p14:sldId id="292"/>
            <p14:sldId id="294"/>
            <p14:sldId id="293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696" y="-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95936" y="3717032"/>
            <a:ext cx="4968552" cy="2334121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400F1-3370-4E18-8C14-8EE14E31FA46}" type="datetimeFigureOut">
              <a:rPr lang="ru-RU" smtClean="0"/>
              <a:pPr/>
              <a:t>19.06.2019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FBB57-F7BF-40F0-8359-D483DD3392A4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2290" name="Picture 2" descr="брызги краски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762500" cy="1895476"/>
          </a:xfrm>
          <a:prstGeom prst="rect">
            <a:avLst/>
          </a:prstGeom>
          <a:noFill/>
        </p:spPr>
      </p:pic>
      <p:pic>
        <p:nvPicPr>
          <p:cNvPr id="12292" name="Picture 4" descr="брызги краски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81500" y="0"/>
            <a:ext cx="4762500" cy="1895476"/>
          </a:xfrm>
          <a:prstGeom prst="rect">
            <a:avLst/>
          </a:prstGeom>
          <a:noFill/>
        </p:spPr>
      </p:pic>
      <p:pic>
        <p:nvPicPr>
          <p:cNvPr id="12294" name="Picture 6" descr="брызги краски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829174"/>
            <a:ext cx="4762500" cy="2028826"/>
          </a:xfrm>
          <a:prstGeom prst="rect">
            <a:avLst/>
          </a:prstGeom>
          <a:noFill/>
        </p:spPr>
      </p:pic>
      <p:pic>
        <p:nvPicPr>
          <p:cNvPr id="12300" name="Picture 12" descr="http://kid-info.ru/wp-content/uploads/2012/10/kak-nauchit-rebenka-risovat.jpg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34" y="1428736"/>
            <a:ext cx="2962588" cy="220367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302" name="Picture 14" descr="http://shkolazhizni.ru/img/content/i111/111865_or.jpg"/>
          <p:cNvPicPr>
            <a:picLocks noChangeAspect="1" noChangeArrowheads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5008" y="1428736"/>
            <a:ext cx="3011048" cy="21416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Овал 16"/>
          <p:cNvSpPr/>
          <p:nvPr userDrawn="1"/>
        </p:nvSpPr>
        <p:spPr>
          <a:xfrm>
            <a:off x="285720" y="3714752"/>
            <a:ext cx="3249480" cy="214314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304" name="Picture 16" descr="http://skarvit.ru/wp-content/uploads/2013/06/originnal_18322caffafb8d77c388c2a96f389d3b.jpg"/>
          <p:cNvPicPr>
            <a:picLocks noChangeAspect="1" noChangeArrowheads="1"/>
          </p:cNvPicPr>
          <p:nvPr userDrawn="1"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7158" y="3714752"/>
            <a:ext cx="3170066" cy="210787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Picture 6" descr="брызги краски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39952" y="4829174"/>
            <a:ext cx="4762500" cy="2028826"/>
          </a:xfrm>
          <a:prstGeom prst="rect">
            <a:avLst/>
          </a:prstGeom>
          <a:noFill/>
        </p:spPr>
      </p:pic>
      <p:sp>
        <p:nvSpPr>
          <p:cNvPr id="18" name="Овал 17"/>
          <p:cNvSpPr/>
          <p:nvPr userDrawn="1"/>
        </p:nvSpPr>
        <p:spPr>
          <a:xfrm>
            <a:off x="331912" y="1438260"/>
            <a:ext cx="3249480" cy="214314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Овал 20"/>
          <p:cNvSpPr/>
          <p:nvPr userDrawn="1"/>
        </p:nvSpPr>
        <p:spPr>
          <a:xfrm>
            <a:off x="5572132" y="1357298"/>
            <a:ext cx="3249480" cy="214314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298" name="Picture 10" descr="http://www.r46.ru/images/festival_logo.png"/>
          <p:cNvPicPr>
            <a:picLocks noChangeAspect="1" noChangeArrowheads="1"/>
          </p:cNvPicPr>
          <p:nvPr userDrawn="1"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86116" y="1643050"/>
            <a:ext cx="2489696" cy="2548509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400F1-3370-4E18-8C14-8EE14E31FA46}" type="datetimeFigureOut">
              <a:rPr lang="ru-RU" smtClean="0"/>
              <a:pPr/>
              <a:t>19.06.2019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FBB57-F7BF-40F0-8359-D483DD3392A4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5122" name="Picture 2" descr="брызги краски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762500" cy="1895476"/>
          </a:xfrm>
          <a:prstGeom prst="rect">
            <a:avLst/>
          </a:prstGeom>
          <a:noFill/>
        </p:spPr>
      </p:pic>
      <p:pic>
        <p:nvPicPr>
          <p:cNvPr id="5124" name="Picture 4" descr="брызги краски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9992" y="0"/>
            <a:ext cx="4762500" cy="1895476"/>
          </a:xfrm>
          <a:prstGeom prst="rect">
            <a:avLst/>
          </a:prstGeom>
          <a:noFill/>
        </p:spPr>
      </p:pic>
      <p:pic>
        <p:nvPicPr>
          <p:cNvPr id="5126" name="Picture 6" descr="брызги краски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829174"/>
            <a:ext cx="4762500" cy="2028826"/>
          </a:xfrm>
          <a:prstGeom prst="rect">
            <a:avLst/>
          </a:prstGeom>
          <a:noFill/>
        </p:spPr>
      </p:pic>
      <p:pic>
        <p:nvPicPr>
          <p:cNvPr id="5128" name="Picture 8" descr="брызги краски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81500" y="4829174"/>
            <a:ext cx="4762500" cy="2028826"/>
          </a:xfrm>
          <a:prstGeom prst="rect">
            <a:avLst/>
          </a:prstGeom>
          <a:noFill/>
        </p:spPr>
      </p:pic>
      <p:pic>
        <p:nvPicPr>
          <p:cNvPr id="5130" name="Picture 10" descr="политра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76256" y="4293096"/>
            <a:ext cx="2016224" cy="2036590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7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6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6400F1-3370-4E18-8C14-8EE14E31FA46}" type="datetimeFigureOut">
              <a:rPr lang="ru-RU" smtClean="0"/>
              <a:pPr/>
              <a:t>19.06.2019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DFBB57-F7BF-40F0-8359-D483DD3392A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5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292954" y="3666654"/>
            <a:ext cx="3357373" cy="22962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54427" y="4005064"/>
            <a:ext cx="3293437" cy="2713095"/>
          </a:xfrm>
          <a:prstGeom prst="ellipse">
            <a:avLst/>
          </a:prstGeom>
          <a:blipFill>
            <a:blip r:embed="rId2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Овал 10"/>
          <p:cNvSpPr/>
          <p:nvPr/>
        </p:nvSpPr>
        <p:spPr>
          <a:xfrm>
            <a:off x="5508104" y="1241021"/>
            <a:ext cx="3410850" cy="240242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2987824" y="776734"/>
            <a:ext cx="6159107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70C0"/>
                </a:solidFill>
                <a:latin typeface="Georgia" pitchFamily="18" charset="0"/>
              </a:rPr>
              <a:t>                        </a:t>
            </a:r>
          </a:p>
          <a:p>
            <a:pPr algn="ctr"/>
            <a:r>
              <a:rPr lang="ru-RU" sz="3200" b="1" dirty="0" smtClean="0">
                <a:solidFill>
                  <a:srgbClr val="0070C0"/>
                </a:solidFill>
                <a:latin typeface="Georgia" pitchFamily="18" charset="0"/>
              </a:rPr>
              <a:t>                       </a:t>
            </a:r>
            <a:r>
              <a:rPr lang="ru-RU" sz="2800" b="1" dirty="0" smtClean="0">
                <a:solidFill>
                  <a:schemeClr val="tx2"/>
                </a:solidFill>
                <a:latin typeface="Corbel" pitchFamily="34" charset="0"/>
              </a:rPr>
              <a:t>МДОБУ ЦРР </a:t>
            </a:r>
          </a:p>
          <a:p>
            <a:pPr algn="ctr"/>
            <a:r>
              <a:rPr lang="ru-RU" sz="2800" b="1" dirty="0" smtClean="0">
                <a:solidFill>
                  <a:schemeClr val="tx2"/>
                </a:solidFill>
                <a:latin typeface="Corbel" pitchFamily="34" charset="0"/>
              </a:rPr>
              <a:t>                    детский сад №24 </a:t>
            </a:r>
          </a:p>
          <a:p>
            <a:pPr algn="ctr"/>
            <a:r>
              <a:rPr lang="ru-RU" sz="2800" b="1" dirty="0" smtClean="0">
                <a:solidFill>
                  <a:schemeClr val="tx2"/>
                </a:solidFill>
                <a:latin typeface="Corbel" pitchFamily="34" charset="0"/>
              </a:rPr>
              <a:t>                       «Улыбка»       </a:t>
            </a:r>
          </a:p>
          <a:p>
            <a:pPr algn="ctr"/>
            <a:r>
              <a:rPr lang="ru-RU" sz="2800" b="1" dirty="0" smtClean="0">
                <a:solidFill>
                  <a:schemeClr val="tx2"/>
                </a:solidFill>
                <a:latin typeface="Corbel" pitchFamily="34" charset="0"/>
              </a:rPr>
              <a:t>                          </a:t>
            </a:r>
            <a:r>
              <a:rPr lang="ru-RU" sz="2800" b="1" dirty="0" err="1" smtClean="0">
                <a:solidFill>
                  <a:schemeClr val="tx2"/>
                </a:solidFill>
                <a:latin typeface="Corbel" pitchFamily="34" charset="0"/>
              </a:rPr>
              <a:t>г.Арсеньева</a:t>
            </a:r>
            <a:endParaRPr lang="ru-RU" sz="2800" b="1" dirty="0" smtClean="0">
              <a:solidFill>
                <a:schemeClr val="tx2"/>
              </a:solidFill>
              <a:latin typeface="Corbel" pitchFamily="34" charset="0"/>
            </a:endParaRPr>
          </a:p>
          <a:p>
            <a:pPr algn="ctr"/>
            <a:endParaRPr lang="ru-RU" sz="2400" dirty="0" smtClean="0">
              <a:latin typeface="Corbel" pitchFamily="34" charset="0"/>
            </a:endParaRPr>
          </a:p>
          <a:p>
            <a:pPr algn="ctr"/>
            <a:endParaRPr lang="ru-RU" sz="2400" dirty="0">
              <a:latin typeface="Corbel" pitchFamily="34" charset="0"/>
            </a:endParaRPr>
          </a:p>
          <a:p>
            <a:pPr algn="ctr"/>
            <a:r>
              <a:rPr lang="ru-RU" sz="3200" b="1" dirty="0" smtClean="0">
                <a:solidFill>
                  <a:schemeClr val="tx2"/>
                </a:solidFill>
                <a:latin typeface="Corbel" pitchFamily="34" charset="0"/>
              </a:rPr>
              <a:t>                        «Помощь семье –</a:t>
            </a:r>
          </a:p>
          <a:p>
            <a:pPr algn="ctr"/>
            <a:r>
              <a:rPr lang="ru-RU" sz="3200" b="1" dirty="0" smtClean="0">
                <a:solidFill>
                  <a:schemeClr val="tx2"/>
                </a:solidFill>
                <a:latin typeface="Corbel" pitchFamily="34" charset="0"/>
              </a:rPr>
              <a:t>                     путь к общему успеху»</a:t>
            </a:r>
          </a:p>
          <a:p>
            <a:pPr algn="ctr"/>
            <a:r>
              <a:rPr lang="ru-RU" sz="2400" b="1" dirty="0" smtClean="0">
                <a:solidFill>
                  <a:schemeClr val="tx2"/>
                </a:solidFill>
                <a:latin typeface="Corbel" pitchFamily="34" charset="0"/>
              </a:rPr>
              <a:t>          (весь  фотоматериал сделан </a:t>
            </a:r>
          </a:p>
          <a:p>
            <a:pPr algn="ctr"/>
            <a:r>
              <a:rPr lang="ru-RU" sz="2400" b="1" dirty="0">
                <a:solidFill>
                  <a:schemeClr val="tx2"/>
                </a:solidFill>
                <a:latin typeface="Corbel" pitchFamily="34" charset="0"/>
              </a:rPr>
              <a:t> </a:t>
            </a:r>
            <a:r>
              <a:rPr lang="ru-RU" sz="2400" b="1" dirty="0" smtClean="0">
                <a:solidFill>
                  <a:schemeClr val="tx2"/>
                </a:solidFill>
                <a:latin typeface="Corbel" pitchFamily="34" charset="0"/>
              </a:rPr>
              <a:t>    с разрешения родителей воспитанников)</a:t>
            </a:r>
            <a:endParaRPr lang="ru-RU" sz="2400" b="1" dirty="0">
              <a:solidFill>
                <a:schemeClr val="tx2"/>
              </a:solidFill>
              <a:latin typeface="Corbel" pitchFamily="34" charset="0"/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0" y="741496"/>
            <a:ext cx="3519391" cy="2901950"/>
          </a:xfrm>
          <a:prstGeom prst="ellipse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53" b="35199"/>
          <a:stretch/>
        </p:blipFill>
        <p:spPr>
          <a:xfrm>
            <a:off x="1628356" y="2193094"/>
            <a:ext cx="3439016" cy="2964721"/>
          </a:xfrm>
          <a:prstGeom prst="ellipse">
            <a:avLst/>
          </a:prstGeom>
          <a:ln w="28575" cap="rnd">
            <a:solidFill>
              <a:schemeClr val="accent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165"/>
          <a:stretch/>
        </p:blipFill>
        <p:spPr>
          <a:xfrm>
            <a:off x="251519" y="260648"/>
            <a:ext cx="4318771" cy="629122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840"/>
          <a:stretch/>
        </p:blipFill>
        <p:spPr>
          <a:xfrm>
            <a:off x="4738430" y="260648"/>
            <a:ext cx="4126666" cy="6120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710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07" r="10824"/>
          <a:stretch/>
        </p:blipFill>
        <p:spPr>
          <a:xfrm>
            <a:off x="228002" y="545910"/>
            <a:ext cx="4275759" cy="604731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569"/>
          <a:stretch/>
        </p:blipFill>
        <p:spPr>
          <a:xfrm>
            <a:off x="4788024" y="354037"/>
            <a:ext cx="4069373" cy="6205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7254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07250"/>
            <a:ext cx="8568952" cy="6426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2339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8640"/>
            <a:ext cx="8604448" cy="6453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3880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88640"/>
            <a:ext cx="8532440" cy="6399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3803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9" t="18508" r="14477" b="7065"/>
          <a:stretch/>
        </p:blipFill>
        <p:spPr>
          <a:xfrm>
            <a:off x="191068" y="522338"/>
            <a:ext cx="8789531" cy="5851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1139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75" r="18060"/>
          <a:stretch/>
        </p:blipFill>
        <p:spPr>
          <a:xfrm>
            <a:off x="251520" y="332656"/>
            <a:ext cx="8640960" cy="6108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4245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5" r="13133"/>
          <a:stretch/>
        </p:blipFill>
        <p:spPr>
          <a:xfrm>
            <a:off x="323527" y="332656"/>
            <a:ext cx="8599511" cy="5328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6531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07" b="9253"/>
          <a:stretch/>
        </p:blipFill>
        <p:spPr>
          <a:xfrm>
            <a:off x="1979712" y="182173"/>
            <a:ext cx="4752528" cy="6408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4552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1254" y="0"/>
            <a:ext cx="51414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8996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08" r="4493"/>
          <a:stretch/>
        </p:blipFill>
        <p:spPr>
          <a:xfrm>
            <a:off x="899592" y="389106"/>
            <a:ext cx="7580245" cy="607978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1254" y="0"/>
            <a:ext cx="51414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8824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6838"/>
          <a:stretch/>
        </p:blipFill>
        <p:spPr>
          <a:xfrm>
            <a:off x="5286096" y="171907"/>
            <a:ext cx="3861054" cy="622889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55"/>
          <a:stretch/>
        </p:blipFill>
        <p:spPr>
          <a:xfrm>
            <a:off x="539552" y="163794"/>
            <a:ext cx="3861054" cy="6237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6475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731"/>
          <a:stretch/>
        </p:blipFill>
        <p:spPr>
          <a:xfrm>
            <a:off x="1331640" y="260648"/>
            <a:ext cx="7502591" cy="532859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13" b="28011"/>
          <a:stretch/>
        </p:blipFill>
        <p:spPr>
          <a:xfrm>
            <a:off x="683568" y="260648"/>
            <a:ext cx="4759407" cy="5349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9994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2" r="50689"/>
          <a:stretch/>
        </p:blipFill>
        <p:spPr>
          <a:xfrm>
            <a:off x="4572000" y="404664"/>
            <a:ext cx="4240924" cy="514807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84387"/>
            <a:ext cx="3876262" cy="5168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1462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149"/>
          <a:stretch/>
        </p:blipFill>
        <p:spPr>
          <a:xfrm flipH="1">
            <a:off x="251520" y="548680"/>
            <a:ext cx="4236790" cy="525658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22" b="11727"/>
          <a:stretch/>
        </p:blipFill>
        <p:spPr>
          <a:xfrm>
            <a:off x="4716016" y="476672"/>
            <a:ext cx="4225823" cy="54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3880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36"/>
          <a:stretch/>
        </p:blipFill>
        <p:spPr>
          <a:xfrm>
            <a:off x="755576" y="764704"/>
            <a:ext cx="7439926" cy="514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0367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303"/>
          <a:stretch/>
        </p:blipFill>
        <p:spPr>
          <a:xfrm>
            <a:off x="323528" y="332656"/>
            <a:ext cx="3728210" cy="623731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51"/>
          <a:stretch/>
        </p:blipFill>
        <p:spPr>
          <a:xfrm>
            <a:off x="5004048" y="332656"/>
            <a:ext cx="3429000" cy="623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3754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665"/>
          <a:stretch/>
        </p:blipFill>
        <p:spPr>
          <a:xfrm>
            <a:off x="323528" y="548680"/>
            <a:ext cx="4042485" cy="512654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42" b="18816"/>
          <a:stretch/>
        </p:blipFill>
        <p:spPr>
          <a:xfrm>
            <a:off x="5046134" y="535663"/>
            <a:ext cx="3857625" cy="5139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9104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11" b="8577"/>
          <a:stretch/>
        </p:blipFill>
        <p:spPr>
          <a:xfrm>
            <a:off x="395536" y="764704"/>
            <a:ext cx="3857625" cy="528144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63" b="14025"/>
          <a:stretch/>
        </p:blipFill>
        <p:spPr>
          <a:xfrm>
            <a:off x="5004048" y="764704"/>
            <a:ext cx="3857625" cy="5281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3649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15" b="12945"/>
          <a:stretch/>
        </p:blipFill>
        <p:spPr>
          <a:xfrm flipH="1">
            <a:off x="323528" y="692696"/>
            <a:ext cx="3857625" cy="545487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39" b="12120"/>
          <a:stretch/>
        </p:blipFill>
        <p:spPr>
          <a:xfrm flipH="1">
            <a:off x="4932040" y="692695"/>
            <a:ext cx="3857625" cy="5454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0666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592"/>
          <a:stretch/>
        </p:blipFill>
        <p:spPr>
          <a:xfrm>
            <a:off x="395536" y="260647"/>
            <a:ext cx="4104456" cy="643644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18"/>
          <a:stretch/>
        </p:blipFill>
        <p:spPr>
          <a:xfrm>
            <a:off x="4788024" y="197022"/>
            <a:ext cx="3888432" cy="6500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2330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163670"/>
            <a:ext cx="4824536" cy="6432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6679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8" t="2069" r="4268" b="25287"/>
          <a:stretch/>
        </p:blipFill>
        <p:spPr>
          <a:xfrm>
            <a:off x="395536" y="260648"/>
            <a:ext cx="4211904" cy="594179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17" t="7954" r="20414" b="24513"/>
          <a:stretch/>
        </p:blipFill>
        <p:spPr>
          <a:xfrm>
            <a:off x="5364088" y="282534"/>
            <a:ext cx="3312368" cy="5941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1498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15" b="10804"/>
          <a:stretch/>
        </p:blipFill>
        <p:spPr>
          <a:xfrm>
            <a:off x="1691680" y="332656"/>
            <a:ext cx="5760640" cy="6074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0013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85" t="497" r="-7029" b="-497"/>
          <a:stretch/>
        </p:blipFill>
        <p:spPr>
          <a:xfrm>
            <a:off x="559558" y="117568"/>
            <a:ext cx="4279936" cy="621330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572"/>
          <a:stretch/>
        </p:blipFill>
        <p:spPr>
          <a:xfrm>
            <a:off x="4870290" y="152635"/>
            <a:ext cx="4125673" cy="6141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6216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9" r="17717"/>
          <a:stretch/>
        </p:blipFill>
        <p:spPr>
          <a:xfrm>
            <a:off x="4860032" y="341194"/>
            <a:ext cx="4093167" cy="636680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1" r="10649"/>
          <a:stretch/>
        </p:blipFill>
        <p:spPr>
          <a:xfrm>
            <a:off x="323528" y="341194"/>
            <a:ext cx="4398597" cy="6366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2601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398"/>
          <a:stretch/>
        </p:blipFill>
        <p:spPr>
          <a:xfrm>
            <a:off x="395536" y="206662"/>
            <a:ext cx="3960440" cy="630517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48"/>
          <a:stretch/>
        </p:blipFill>
        <p:spPr>
          <a:xfrm>
            <a:off x="5148064" y="116632"/>
            <a:ext cx="3429000" cy="6395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3153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358"/>
          <a:stretch/>
        </p:blipFill>
        <p:spPr>
          <a:xfrm>
            <a:off x="251520" y="289120"/>
            <a:ext cx="4464496" cy="639689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661"/>
          <a:stretch/>
        </p:blipFill>
        <p:spPr>
          <a:xfrm>
            <a:off x="4860032" y="454904"/>
            <a:ext cx="4025353" cy="6065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7875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08"/>
          <a:stretch/>
        </p:blipFill>
        <p:spPr>
          <a:xfrm>
            <a:off x="4832220" y="332656"/>
            <a:ext cx="4032876" cy="604867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880"/>
          <a:stretch/>
        </p:blipFill>
        <p:spPr>
          <a:xfrm>
            <a:off x="467544" y="269507"/>
            <a:ext cx="3429000" cy="6111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821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19"/>
          <a:stretch/>
        </p:blipFill>
        <p:spPr>
          <a:xfrm>
            <a:off x="5292080" y="293820"/>
            <a:ext cx="3429000" cy="623945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93820"/>
            <a:ext cx="4702770" cy="627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8671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280</TotalTime>
  <Words>37</Words>
  <Application>Microsoft Office PowerPoint</Application>
  <PresentationFormat>Экран (4:3)</PresentationFormat>
  <Paragraphs>11</Paragraphs>
  <Slides>32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3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Наталья</dc:creator>
  <cp:lastModifiedBy>Egor</cp:lastModifiedBy>
  <cp:revision>15</cp:revision>
  <dcterms:created xsi:type="dcterms:W3CDTF">2014-07-28T19:48:48Z</dcterms:created>
  <dcterms:modified xsi:type="dcterms:W3CDTF">2019-06-19T10:51:41Z</dcterms:modified>
</cp:coreProperties>
</file>